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c34651ff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c34651ff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c2e4fd4a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c2e4fd4a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c2e4fd4ae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c2e4fd4ae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c2e4fd4ae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c2e4fd4ae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c2e4fd4ae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c2e4fd4ae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-576600" y="-184500"/>
            <a:ext cx="9144000" cy="105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B7B7B7"/>
                </a:highlight>
              </a:rPr>
              <a:t>This is collision repair</a:t>
            </a:r>
            <a:endParaRPr>
              <a:highlight>
                <a:srgbClr val="B7B7B7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200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1" y="0"/>
            <a:ext cx="4571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283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B7B7B7"/>
                </a:highlight>
              </a:rPr>
              <a:t>Where we all make mistakes some worse than others… Shown below</a:t>
            </a:r>
            <a:endParaRPr>
              <a:highlight>
                <a:srgbClr val="B7B7B7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00" y="0"/>
            <a:ext cx="385763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5250" y="0"/>
            <a:ext cx="4572001" cy="2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5250" y="2645550"/>
            <a:ext cx="4572001" cy="249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9999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 rotWithShape="1">
          <a:blip r:embed="rId3">
            <a:alphaModFix/>
          </a:blip>
          <a:srcRect b="17101" l="0" r="16261" t="26327"/>
          <a:stretch/>
        </p:blipFill>
        <p:spPr>
          <a:xfrm>
            <a:off x="1188025" y="0"/>
            <a:ext cx="6564125" cy="249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 rotWithShape="1">
          <a:blip r:embed="rId4">
            <a:alphaModFix/>
          </a:blip>
          <a:srcRect b="0" l="0" r="0" t="32143"/>
          <a:stretch/>
        </p:blipFill>
        <p:spPr>
          <a:xfrm>
            <a:off x="1208950" y="2633682"/>
            <a:ext cx="6564127" cy="2509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